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44" r:id="rId2"/>
    <p:sldId id="845" r:id="rId3"/>
    <p:sldId id="846" r:id="rId4"/>
    <p:sldId id="847" r:id="rId5"/>
    <p:sldId id="848" r:id="rId6"/>
    <p:sldId id="849" r:id="rId7"/>
    <p:sldId id="850" r:id="rId8"/>
    <p:sldId id="854" r:id="rId9"/>
    <p:sldId id="851" r:id="rId10"/>
    <p:sldId id="852" r:id="rId11"/>
    <p:sldId id="853" r:id="rId12"/>
    <p:sldId id="855" r:id="rId13"/>
    <p:sldId id="856" r:id="rId14"/>
    <p:sldId id="861" r:id="rId15"/>
    <p:sldId id="857" r:id="rId16"/>
    <p:sldId id="869" r:id="rId17"/>
    <p:sldId id="862" r:id="rId18"/>
    <p:sldId id="860" r:id="rId19"/>
    <p:sldId id="863" r:id="rId20"/>
    <p:sldId id="864" r:id="rId21"/>
    <p:sldId id="865" r:id="rId22"/>
    <p:sldId id="866" r:id="rId23"/>
    <p:sldId id="867" r:id="rId24"/>
    <p:sldId id="868" r:id="rId25"/>
    <p:sldId id="8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9AA4"/>
    <a:srgbClr val="E5E5E5"/>
    <a:srgbClr val="434544"/>
    <a:srgbClr val="3B4353"/>
    <a:srgbClr val="2B313D"/>
    <a:srgbClr val="FF6600"/>
    <a:srgbClr val="66CCFF"/>
    <a:srgbClr val="FF7C80"/>
    <a:srgbClr val="FF3300"/>
    <a:srgbClr val="F36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6" autoAdjust="0"/>
    <p:restoredTop sz="95990" autoAdjust="0"/>
  </p:normalViewPr>
  <p:slideViewPr>
    <p:cSldViewPr snapToGrid="0">
      <p:cViewPr>
        <p:scale>
          <a:sx n="100" d="100"/>
          <a:sy n="100" d="100"/>
        </p:scale>
        <p:origin x="792" y="7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4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98" y="13800"/>
            <a:ext cx="586902" cy="6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_blog/BlogTypeView.do?blogid=0pYfa&amp;articleno=92&amp;categoryId=7&amp;regdt=20140830200012" TargetMode="External"/><Relationship Id="rId2" Type="http://schemas.openxmlformats.org/officeDocument/2006/relationships/hyperlink" Target="https://e.kakao.com/t/baby-ogus-trivial-lif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r.pngtree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309347" y="3187901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309557" y="2668732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73030" y="519099"/>
            <a:ext cx="7072634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i="1" dirty="0" smtClean="0">
                <a:solidFill>
                  <a:srgbClr val="434544"/>
                </a:solidFill>
              </a:rPr>
              <a:t>게임프로그래밍 발표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85334" y="2457703"/>
            <a:ext cx="3048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rgbClr val="434544"/>
                </a:solidFill>
              </a:rPr>
              <a:t>오구의 모험</a:t>
            </a:r>
            <a:endParaRPr lang="ko-KR" altLang="en-US" sz="40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81837" y="5095465"/>
            <a:ext cx="2427096" cy="711332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76200" dir="16200000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434544"/>
                </a:solidFill>
              </a:rPr>
              <a:t>2014558109 </a:t>
            </a:r>
            <a:r>
              <a:rPr lang="ko-KR" altLang="en-US" dirty="0" err="1">
                <a:solidFill>
                  <a:srgbClr val="434544"/>
                </a:solidFill>
              </a:rPr>
              <a:t>정주용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7556" y="4068501"/>
            <a:ext cx="5447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</a:t>
            </a:r>
            <a:r>
              <a:rPr lang="ko-KR" altLang="en-US" sz="3000" dirty="0" smtClean="0"/>
              <a:t> 이미지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튜토리얼이</a:t>
            </a:r>
            <a:r>
              <a:rPr lang="ko-KR" altLang="en-US" sz="3000" dirty="0" smtClean="0"/>
              <a:t> 필요한 곳 마다 보이게 </a:t>
            </a:r>
            <a:r>
              <a:rPr lang="ko-KR" altLang="en-US" sz="3000" dirty="0" err="1" smtClean="0"/>
              <a:t>설정완료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8" y="1537523"/>
            <a:ext cx="1200318" cy="1133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00" y="1248285"/>
            <a:ext cx="2076740" cy="26483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" y="4186856"/>
            <a:ext cx="6238875" cy="16099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62600" y="1571420"/>
            <a:ext cx="662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가시 발판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</a:t>
            </a:r>
            <a:r>
              <a:rPr lang="ko-KR" altLang="en-US" sz="3000" dirty="0" err="1" smtClean="0"/>
              <a:t>클리어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이팩트</a:t>
            </a:r>
            <a:r>
              <a:rPr lang="ko-KR" altLang="en-US" sz="3000" dirty="0" smtClean="0"/>
              <a:t>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8337" y="1081834"/>
            <a:ext cx="60303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</a:t>
            </a:r>
            <a:r>
              <a:rPr lang="ko-KR" altLang="en-US" sz="3000" dirty="0" smtClean="0"/>
              <a:t> 이미지 추가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튜토리얼이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필요한곳</a:t>
            </a:r>
            <a:r>
              <a:rPr lang="ko-KR" altLang="en-US" sz="3000" dirty="0" smtClean="0"/>
              <a:t> 마다 보이게 설정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재시작</a:t>
            </a:r>
            <a:r>
              <a:rPr lang="ko-KR" altLang="en-US" sz="3000" dirty="0" smtClean="0"/>
              <a:t> 버튼 알려주는 </a:t>
            </a:r>
            <a:r>
              <a:rPr lang="en-US" altLang="ko-KR" sz="3000" dirty="0" smtClean="0"/>
              <a:t>UI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39" y="1506629"/>
            <a:ext cx="3372321" cy="17623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944156"/>
            <a:ext cx="5462646" cy="22386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88337" y="3739084"/>
            <a:ext cx="55225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배경 및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블록 설치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점프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공격 효과음 추가</a:t>
            </a:r>
            <a:endParaRPr lang="en-US" altLang="ko-KR" sz="3000" dirty="0" smtClean="0"/>
          </a:p>
          <a:p>
            <a:r>
              <a:rPr lang="en-US" altLang="ko-KR" sz="3000" dirty="0" smtClean="0"/>
              <a:t>  - </a:t>
            </a:r>
            <a:r>
              <a:rPr lang="ko-KR" altLang="en-US" sz="3000" dirty="0" smtClean="0"/>
              <a:t>라운드 승리 효과음 추가</a:t>
            </a:r>
            <a:endParaRPr lang="en-US" altLang="ko-KR" sz="3000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822" y="1600730"/>
            <a:ext cx="5822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</a:t>
            </a:r>
            <a:r>
              <a:rPr lang="ko-KR" altLang="en-US" sz="3000" dirty="0" err="1" smtClean="0"/>
              <a:t>인트로</a:t>
            </a:r>
            <a:r>
              <a:rPr lang="ko-KR" altLang="en-US" sz="3000" dirty="0" smtClean="0"/>
              <a:t> </a:t>
            </a:r>
            <a:r>
              <a:rPr lang="ko-KR" altLang="en-US" sz="3000" dirty="0" smtClean="0"/>
              <a:t>추가 완료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스타트 버튼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839822" y="3712789"/>
            <a:ext cx="63150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</a:t>
            </a:r>
            <a:r>
              <a:rPr lang="ko-KR" altLang="en-US" sz="3000" dirty="0" err="1" smtClean="0"/>
              <a:t>클리어시</a:t>
            </a:r>
            <a:r>
              <a:rPr lang="ko-KR" altLang="en-US" sz="3000" dirty="0" smtClean="0"/>
              <a:t> 뜨는 팝업 수정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사운드 이펙트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r>
              <a:rPr lang="en-US" altLang="ko-KR" sz="3000" dirty="0" smtClean="0"/>
              <a:t>    - </a:t>
            </a:r>
            <a:r>
              <a:rPr lang="ko-KR" altLang="en-US" sz="3000" dirty="0" smtClean="0"/>
              <a:t>점프 발판 효과음</a:t>
            </a:r>
            <a:endParaRPr lang="en-US" altLang="ko-KR" sz="3000" dirty="0" smtClean="0"/>
          </a:p>
          <a:p>
            <a:r>
              <a:rPr lang="en-US" altLang="ko-KR" sz="3000" dirty="0" smtClean="0"/>
              <a:t>    - </a:t>
            </a:r>
            <a:r>
              <a:rPr lang="ko-KR" altLang="en-US" sz="3000" dirty="0" smtClean="0"/>
              <a:t>적 피격 시 효과음</a:t>
            </a:r>
            <a:endParaRPr lang="en-US" altLang="ko-KR" sz="3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" y="1183114"/>
            <a:ext cx="4170307" cy="2312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" y="3495675"/>
            <a:ext cx="2359356" cy="2834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68" y="4814317"/>
            <a:ext cx="1457528" cy="1066949"/>
          </a:xfrm>
          <a:prstGeom prst="rect">
            <a:avLst/>
          </a:prstGeo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02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5851" y="1879982"/>
            <a:ext cx="62185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보스 공격 이미지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보스 공격 패턴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2588383"/>
            <a:ext cx="5447780" cy="35532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6" y="1178257"/>
            <a:ext cx="3200847" cy="123842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9102" y="1422079"/>
            <a:ext cx="6724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플레이타임 </a:t>
            </a:r>
            <a:r>
              <a:rPr lang="ko-KR" altLang="en-US" sz="3000" dirty="0" err="1" smtClean="0"/>
              <a:t>볼수</a:t>
            </a:r>
            <a:r>
              <a:rPr lang="ko-KR" altLang="en-US" sz="3000" dirty="0" smtClean="0"/>
              <a:t> 있도록 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50191" y="3843048"/>
            <a:ext cx="6370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라운드 배경화면 추가 완료</a:t>
            </a:r>
            <a:endParaRPr lang="en-US" altLang="ko-KR" sz="3000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851"/>
            <a:ext cx="885949" cy="1162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54" y="3395606"/>
            <a:ext cx="3444529" cy="18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4928" y="1106915"/>
            <a:ext cx="6473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보스 </a:t>
            </a:r>
            <a:r>
              <a:rPr lang="ko-KR" altLang="en-US" sz="3000" dirty="0" err="1" smtClean="0"/>
              <a:t>궁극기</a:t>
            </a:r>
            <a:r>
              <a:rPr lang="ko-KR" altLang="en-US" sz="3000" dirty="0" smtClean="0"/>
              <a:t>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보스 라운드 배경음악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/>
              <a:t>엔</a:t>
            </a:r>
            <a:r>
              <a:rPr lang="ko-KR" altLang="en-US" sz="3000" dirty="0" smtClean="0"/>
              <a:t>딩 배경음악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43" y="1739742"/>
            <a:ext cx="1047896" cy="209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22" y="2471214"/>
            <a:ext cx="990738" cy="228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6" y="3303557"/>
            <a:ext cx="3171932" cy="33827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43329" y="4140940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게임의 종착지 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엔딩 추가</a:t>
            </a:r>
            <a:endParaRPr lang="en-US" altLang="ko-KR" sz="30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07" y="4092516"/>
            <a:ext cx="3794593" cy="2143224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7" y="728328"/>
            <a:ext cx="2842824" cy="28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95300" y="763508"/>
            <a:ext cx="11558251" cy="5957968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6789" y="1165461"/>
            <a:ext cx="7275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속도 증가 감소 시키는 </a:t>
            </a:r>
            <a:r>
              <a:rPr lang="ko-KR" altLang="en-US" sz="3000" dirty="0" err="1" smtClean="0"/>
              <a:t>버튼추가</a:t>
            </a:r>
            <a:r>
              <a:rPr lang="ko-KR" altLang="en-US" sz="3000" dirty="0" smtClean="0"/>
              <a:t> 완료</a:t>
            </a:r>
            <a:endParaRPr lang="en-US" altLang="ko-KR" sz="3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992988" y="2651388"/>
            <a:ext cx="6798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버튼으로 게임 속도 조절 가능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2" y="1469450"/>
            <a:ext cx="2421055" cy="1226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29" y="4002027"/>
            <a:ext cx="828791" cy="8573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92988" y="4317168"/>
            <a:ext cx="6798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ko-KR" altLang="en-US" sz="3000" dirty="0" smtClean="0"/>
              <a:t>소리 설정 버튼 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음소거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, </a:t>
            </a:r>
            <a:r>
              <a:rPr lang="ko-KR" altLang="en-US" sz="3000" dirty="0" smtClean="0"/>
              <a:t>소리나게하기 가능</a:t>
            </a:r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42331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763507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4928" y="1796713"/>
            <a:ext cx="6506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</a:t>
            </a:r>
            <a:r>
              <a:rPr lang="ko-KR" altLang="en-US" sz="3000" dirty="0" err="1" smtClean="0"/>
              <a:t>끝날시</a:t>
            </a:r>
            <a:r>
              <a:rPr lang="ko-KR" altLang="en-US" sz="3000" dirty="0" smtClean="0"/>
              <a:t>  </a:t>
            </a:r>
            <a:r>
              <a:rPr lang="ko-KR" altLang="en-US" sz="3000" dirty="0" err="1" smtClean="0"/>
              <a:t>클리어타임</a:t>
            </a:r>
            <a:r>
              <a:rPr lang="en-US" altLang="ko-KR" sz="3000" dirty="0" smtClean="0"/>
              <a:t>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err="1" smtClean="0"/>
              <a:t>LocalStorage</a:t>
            </a:r>
            <a:r>
              <a:rPr lang="ko-KR" altLang="en-US" sz="3000" dirty="0"/>
              <a:t> </a:t>
            </a:r>
            <a:r>
              <a:rPr lang="ko-KR" altLang="en-US" sz="3000" dirty="0" err="1" smtClean="0"/>
              <a:t>최단클리어시간</a:t>
            </a:r>
            <a:r>
              <a:rPr lang="ko-KR" altLang="en-US" sz="3000" dirty="0"/>
              <a:t> </a:t>
            </a:r>
            <a:r>
              <a:rPr lang="ko-KR" altLang="en-US" sz="3000" dirty="0" smtClean="0"/>
              <a:t>저장 완료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23" y="1796713"/>
            <a:ext cx="3814329" cy="24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1" y="945855"/>
            <a:ext cx="3378200" cy="54104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27" y="773787"/>
            <a:ext cx="3514173" cy="55928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755362"/>
            <a:ext cx="3324225" cy="57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1" y="1009650"/>
            <a:ext cx="3572374" cy="5346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19" y="935211"/>
            <a:ext cx="3414748" cy="54211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21" y="935210"/>
            <a:ext cx="3428531" cy="542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1106914"/>
            <a:ext cx="4553690" cy="27291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9" y="3978215"/>
            <a:ext cx="4553690" cy="2737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3075" y="1076351"/>
            <a:ext cx="62706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en-US" altLang="ko-KR" sz="3000" dirty="0" smtClean="0"/>
              <a:t>w s </a:t>
            </a:r>
            <a:r>
              <a:rPr lang="ko-KR" altLang="en-US" sz="3000" dirty="0" smtClean="0"/>
              <a:t>로 </a:t>
            </a:r>
            <a:r>
              <a:rPr lang="ko-KR" altLang="en-US" sz="3000" dirty="0"/>
              <a:t>캐</a:t>
            </a:r>
            <a:r>
              <a:rPr lang="ko-KR" altLang="en-US" sz="3000" dirty="0" smtClean="0"/>
              <a:t>릭터 </a:t>
            </a:r>
            <a:r>
              <a:rPr lang="ko-KR" altLang="en-US" sz="3000" dirty="0" smtClean="0"/>
              <a:t>이동 추가 완료</a:t>
            </a:r>
            <a:endParaRPr lang="en-US" altLang="ko-KR" sz="3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캐릭터 중력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space </a:t>
            </a:r>
            <a:r>
              <a:rPr lang="ko-KR" altLang="en-US" sz="3000" dirty="0" smtClean="0"/>
              <a:t>점프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플랫폼 </a:t>
            </a:r>
            <a:r>
              <a:rPr lang="ko-KR" altLang="en-US" sz="3000" dirty="0" smtClean="0"/>
              <a:t>객체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 </a:t>
            </a:r>
            <a:r>
              <a:rPr lang="ko-KR" altLang="en-US" sz="3000" dirty="0" smtClean="0"/>
              <a:t>플랫폼 좌 우 위 아래 충돌 구현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53075" y="4730461"/>
            <a:ext cx="6143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</a:t>
            </a:r>
            <a:r>
              <a:rPr lang="ko-KR" altLang="en-US" sz="3000" dirty="0" smtClean="0"/>
              <a:t>승리 아이템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 마우스 좌 클릭으로 플랫폼 </a:t>
            </a:r>
            <a:endParaRPr lang="en-US" altLang="ko-KR" sz="3000" dirty="0" smtClean="0"/>
          </a:p>
          <a:p>
            <a:r>
              <a:rPr lang="en-US" altLang="ko-KR" sz="3000" dirty="0" smtClean="0"/>
              <a:t>    </a:t>
            </a:r>
            <a:r>
              <a:rPr lang="ko-KR" altLang="en-US" sz="3000" dirty="0" smtClean="0"/>
              <a:t>추가하기 능력 </a:t>
            </a:r>
            <a:r>
              <a:rPr lang="ko-KR" altLang="en-US" sz="3000" dirty="0" err="1" smtClean="0"/>
              <a:t>구현완료</a:t>
            </a:r>
            <a:endParaRPr lang="en-US" altLang="ko-KR" sz="3000" dirty="0" smtClean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5210"/>
            <a:ext cx="3581400" cy="5494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898453"/>
            <a:ext cx="3632908" cy="54946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572" y="898453"/>
            <a:ext cx="3240228" cy="549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9" y="935211"/>
            <a:ext cx="3257841" cy="5421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41" y="941950"/>
            <a:ext cx="3590926" cy="5407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008" y="935210"/>
            <a:ext cx="3869635" cy="541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5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2" y="935211"/>
            <a:ext cx="3943683" cy="5421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935211"/>
            <a:ext cx="5734050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281" y="1183115"/>
            <a:ext cx="74724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5000" dirty="0" smtClean="0"/>
              <a:t>개발환경</a:t>
            </a:r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Window 10 64bit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Chrome – version 77 (win10)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IntelliJ Ultimate 2019.2.2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HTML5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JavaScript (ECMA script 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PowerPoint 2014</a:t>
            </a:r>
            <a:r>
              <a:rPr lang="en-US" altLang="ko-KR" sz="3000" dirty="0"/>
              <a:t> </a:t>
            </a:r>
            <a:r>
              <a:rPr lang="en-US" altLang="ko-KR" sz="3000" dirty="0" smtClean="0"/>
              <a:t>(</a:t>
            </a:r>
            <a:r>
              <a:rPr lang="ko-KR" altLang="en-US" sz="3000" dirty="0" err="1" smtClean="0"/>
              <a:t>포토샾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대신사용</a:t>
            </a:r>
            <a:r>
              <a:rPr lang="en-US" altLang="ko-KR" sz="30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err="1" smtClean="0"/>
              <a:t>Git</a:t>
            </a:r>
            <a:r>
              <a:rPr lang="en-US" altLang="ko-KR" sz="3000" dirty="0" smtClean="0"/>
              <a:t> 2.17.1</a:t>
            </a:r>
          </a:p>
        </p:txBody>
      </p:sp>
    </p:spTree>
    <p:extLst>
      <p:ext uri="{BB962C8B-B14F-4D97-AF65-F5344CB8AC3E}">
        <p14:creationId xmlns:p14="http://schemas.microsoft.com/office/powerpoint/2010/main" val="4324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81" y="1183115"/>
            <a:ext cx="11453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5000" dirty="0" smtClean="0"/>
              <a:t>출처</a:t>
            </a:r>
            <a:r>
              <a:rPr lang="ko-KR" altLang="en-US" sz="3000" dirty="0" smtClean="0"/>
              <a:t>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오구</a:t>
            </a:r>
            <a:r>
              <a:rPr lang="en-US" altLang="ko-KR" sz="3200" dirty="0" smtClean="0"/>
              <a:t> : </a:t>
            </a:r>
            <a:r>
              <a:rPr lang="en-US" altLang="ko-KR" sz="3200" dirty="0" smtClean="0">
                <a:hlinkClick r:id="rId2"/>
              </a:rPr>
              <a:t>https</a:t>
            </a:r>
            <a:r>
              <a:rPr lang="en-US" altLang="ko-KR" sz="3200" dirty="0">
                <a:hlinkClick r:id="rId2"/>
              </a:rPr>
              <a:t>://</a:t>
            </a:r>
            <a:r>
              <a:rPr lang="en-US" altLang="ko-KR" sz="3200" dirty="0" smtClean="0">
                <a:hlinkClick r:id="rId2"/>
              </a:rPr>
              <a:t>e.kakao.com/t/baby-ogus-trivial-life</a:t>
            </a:r>
            <a:r>
              <a:rPr lang="en-US" altLang="ko-KR" sz="32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포켓몬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hlinkClick r:id="rId3"/>
              </a:rPr>
              <a:t>http</a:t>
            </a:r>
            <a:r>
              <a:rPr lang="en-US" altLang="ko-KR" sz="3200" dirty="0">
                <a:hlinkClick r:id="rId3"/>
              </a:rPr>
              <a:t>://blog.daum.net/_</a:t>
            </a:r>
            <a:r>
              <a:rPr lang="en-US" altLang="ko-KR" sz="3200" dirty="0" smtClean="0">
                <a:hlinkClick r:id="rId3"/>
              </a:rPr>
              <a:t>blog/BlogTypeView.do?blogid=0pYfa&amp;articleno=92&amp;categoryId=7&amp;regdt=20140830200012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배경등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: </a:t>
            </a:r>
            <a:r>
              <a:rPr lang="en-US" altLang="ko-KR" sz="3200" dirty="0">
                <a:hlinkClick r:id="rId4"/>
              </a:rPr>
              <a:t>https://kor.pngtree.com/</a:t>
            </a:r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36567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309347" y="3187901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309557" y="2668732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485334" y="2457703"/>
            <a:ext cx="3048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rgbClr val="434544"/>
                </a:solidFill>
              </a:rPr>
              <a:t>감사합니다</a:t>
            </a:r>
            <a:endParaRPr lang="ko-KR" altLang="en-US" sz="4000" b="1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87" l="698" r="981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058" y="4504741"/>
            <a:ext cx="4096322" cy="9812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81700" y="1364137"/>
            <a:ext cx="62102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캐릭터 </a:t>
            </a:r>
            <a:r>
              <a:rPr lang="ko-KR" altLang="en-US" sz="3000" dirty="0" err="1" smtClean="0"/>
              <a:t>움직일시</a:t>
            </a:r>
            <a:r>
              <a:rPr lang="ko-KR" altLang="en-US" sz="3000" dirty="0" smtClean="0"/>
              <a:t> 모션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r>
              <a:rPr lang="ko-KR" altLang="en-US" sz="3000" dirty="0" smtClean="0"/>
              <a:t>   </a:t>
            </a:r>
            <a:endParaRPr lang="en-US" altLang="ko-KR" sz="3000" dirty="0" smtClean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기본 </a:t>
            </a:r>
            <a:r>
              <a:rPr lang="ko-KR" altLang="en-US" sz="3000" dirty="0" smtClean="0"/>
              <a:t>플랫폼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점프 </a:t>
            </a:r>
            <a:r>
              <a:rPr lang="ko-KR" altLang="en-US" sz="3000" dirty="0" smtClean="0"/>
              <a:t>플랫폼 </a:t>
            </a:r>
            <a:r>
              <a:rPr lang="ko-KR" altLang="en-US" sz="3000" dirty="0" err="1" smtClean="0"/>
              <a:t>추가완료</a:t>
            </a:r>
            <a:r>
              <a:rPr lang="ko-KR" altLang="en-US" sz="3000" dirty="0" smtClean="0"/>
              <a:t> </a:t>
            </a:r>
            <a:endParaRPr lang="en-US" altLang="ko-KR" sz="3000" dirty="0"/>
          </a:p>
          <a:p>
            <a:r>
              <a:rPr lang="en-US" altLang="ko-KR" sz="3000" dirty="0" smtClean="0"/>
              <a:t>- </a:t>
            </a:r>
            <a:r>
              <a:rPr lang="ko-KR" altLang="en-US" sz="3000" dirty="0" smtClean="0"/>
              <a:t>부서지는 </a:t>
            </a:r>
            <a:r>
              <a:rPr lang="ko-KR" altLang="en-US" sz="3000" dirty="0" smtClean="0"/>
              <a:t>플랫폼 </a:t>
            </a:r>
            <a:r>
              <a:rPr lang="ko-KR" altLang="en-US" sz="3000" dirty="0" err="1" smtClean="0"/>
              <a:t>추가완료</a:t>
            </a:r>
            <a:endParaRPr lang="en-US" altLang="ko-KR" sz="3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248276" y="4474396"/>
            <a:ext cx="6943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클릭으로 </a:t>
            </a:r>
            <a:r>
              <a:rPr lang="ko-KR" altLang="en-US" sz="3000" dirty="0" smtClean="0"/>
              <a:t>블록 변경가능</a:t>
            </a:r>
            <a:endParaRPr lang="en-US" altLang="ko-KR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인벤토리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클릭시</a:t>
            </a:r>
            <a:r>
              <a:rPr lang="ko-KR" altLang="en-US" sz="3000" dirty="0" smtClean="0"/>
              <a:t> 마우스 커서도 변경 </a:t>
            </a:r>
            <a:endParaRPr lang="en-US" altLang="ko-KR" sz="300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466850"/>
            <a:ext cx="2050294" cy="20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11720" y="1380634"/>
            <a:ext cx="658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배경화면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끝내는 당근 이미지 추가 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4147" y="5131458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게임 시작 </a:t>
            </a:r>
            <a:r>
              <a:rPr lang="ko-KR" altLang="en-US" sz="3000" dirty="0"/>
              <a:t>이미지 </a:t>
            </a:r>
            <a:r>
              <a:rPr lang="ko-KR" altLang="en-US" sz="3000" dirty="0" smtClean="0"/>
              <a:t>추가</a:t>
            </a:r>
            <a:endParaRPr lang="en-US" altLang="ko-KR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승리 메시지 이미지 추가</a:t>
            </a:r>
            <a:endParaRPr lang="en-US" altLang="ko-KR" sz="3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073327"/>
            <a:ext cx="4442826" cy="2504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46" b="95528" l="2687" r="9820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599" y="4628701"/>
            <a:ext cx="2346214" cy="1722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624" l="0" r="100000">
                        <a14:backgroundMark x1="40439" y1="2954" x2="40439" y2="2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19" y="4637777"/>
            <a:ext cx="2198940" cy="16336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55" y="3615303"/>
            <a:ext cx="5363323" cy="10478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54147" y="3896605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err="1" smtClean="0"/>
              <a:t>플랫폼별</a:t>
            </a:r>
            <a:r>
              <a:rPr lang="ko-KR" altLang="en-US" sz="3000" dirty="0" smtClean="0"/>
              <a:t> </a:t>
            </a:r>
            <a:r>
              <a:rPr lang="ko-KR" altLang="en-US" sz="3000" dirty="0" smtClean="0"/>
              <a:t>그림</a:t>
            </a:r>
            <a:r>
              <a:rPr lang="ko-KR" altLang="en-US" sz="3000" dirty="0" smtClean="0"/>
              <a:t> 추가 완료</a:t>
            </a:r>
            <a:endParaRPr lang="en-US" altLang="ko-KR" sz="300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3772" y="1738098"/>
            <a:ext cx="6338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시간에 따라 움직이는 구름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 smtClean="0"/>
              <a:t>ESC</a:t>
            </a:r>
            <a:r>
              <a:rPr lang="ko-KR" altLang="en-US" sz="3000" dirty="0" smtClean="0"/>
              <a:t>로 일시정지</a:t>
            </a:r>
            <a:r>
              <a:rPr lang="en-US" altLang="ko-KR" sz="3000" dirty="0" smtClean="0"/>
              <a:t>, </a:t>
            </a:r>
            <a:r>
              <a:rPr lang="ko-KR" altLang="en-US" sz="3000" dirty="0" err="1" smtClean="0"/>
              <a:t>게임재개</a:t>
            </a:r>
            <a:r>
              <a:rPr lang="ko-KR" altLang="en-US" sz="3000" dirty="0" smtClean="0"/>
              <a:t> 추가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89605" y="4231874"/>
            <a:ext cx="5987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마우스 휠 로 공격 나가게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공격 총알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총알 중력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최대 총알 나가는 개수 조절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4" y="1353075"/>
            <a:ext cx="5009794" cy="2418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11" y="4240012"/>
            <a:ext cx="3248478" cy="1895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30" y="4830055"/>
            <a:ext cx="729934" cy="77718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4147" y="1571420"/>
            <a:ext cx="5641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다양한 총알 이미지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랜덤으로 다양한 총알 발사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21796" y="3990038"/>
            <a:ext cx="5470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추가 및 애니메이션 구현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피격 시 폭발 효과 추가</a:t>
            </a:r>
            <a:endParaRPr lang="en-US" altLang="ko-KR" sz="3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1343924"/>
            <a:ext cx="2619741" cy="1848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21" y="1223884"/>
            <a:ext cx="218152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867" y="2328030"/>
            <a:ext cx="2248214" cy="12288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210" y="3856042"/>
            <a:ext cx="2022402" cy="11797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132" y="5143659"/>
            <a:ext cx="1904557" cy="110480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1" y="3990038"/>
            <a:ext cx="1825115" cy="18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4526" y="1790700"/>
            <a:ext cx="6296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라운드 </a:t>
            </a:r>
            <a:r>
              <a:rPr lang="ko-KR" altLang="en-US" sz="3000" dirty="0" err="1" smtClean="0"/>
              <a:t>클리어</a:t>
            </a:r>
            <a:r>
              <a:rPr lang="ko-KR" altLang="en-US" sz="3000" dirty="0" smtClean="0"/>
              <a:t> 시 이펙트 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애니메이션 적용하여 추가 완료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4146" y="4093517"/>
            <a:ext cx="516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당근 빙글빙글 돌아가는 애니메이션 </a:t>
            </a:r>
            <a:r>
              <a:rPr lang="ko-KR" altLang="en-US" sz="3000" dirty="0" smtClean="0"/>
              <a:t>추가 완료</a:t>
            </a:r>
            <a:endParaRPr lang="en-US" altLang="ko-KR" sz="3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3" y="4006387"/>
            <a:ext cx="5353797" cy="12955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5354685"/>
            <a:ext cx="5356225" cy="1352739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03" y="1183350"/>
            <a:ext cx="2823037" cy="28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426447" y="947946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999" y="1660622"/>
            <a:ext cx="5723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총 </a:t>
            </a:r>
            <a:r>
              <a:rPr lang="en-US" altLang="ko-KR" sz="4000" dirty="0" smtClean="0"/>
              <a:t>5</a:t>
            </a:r>
            <a:r>
              <a:rPr lang="ko-KR" altLang="en-US" sz="4000" dirty="0" smtClean="0"/>
              <a:t>개의 라운드 </a:t>
            </a:r>
            <a:endParaRPr lang="en-US" altLang="ko-KR" sz="4000" dirty="0" smtClean="0"/>
          </a:p>
          <a:p>
            <a:r>
              <a:rPr lang="ko-KR" altLang="en-US" sz="4000" dirty="0" smtClean="0"/>
              <a:t>추가 완료</a:t>
            </a:r>
            <a:endParaRPr lang="en-US" altLang="ko-KR" sz="40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1" y="1029869"/>
            <a:ext cx="4404573" cy="2643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" y="3844902"/>
            <a:ext cx="4404573" cy="263332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13" y="3867021"/>
            <a:ext cx="4328680" cy="25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154147" y="591803"/>
            <a:ext cx="5400000" cy="0"/>
          </a:xfrm>
          <a:prstGeom prst="line">
            <a:avLst/>
          </a:prstGeom>
          <a:ln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0400" y="127298"/>
            <a:ext cx="466163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 smtClean="0">
                <a:solidFill>
                  <a:srgbClr val="434544"/>
                </a:solidFill>
              </a:rPr>
              <a:t>POWER </a:t>
            </a:r>
            <a:r>
              <a:rPr lang="en-US" altLang="ko-KR" i="1" dirty="0">
                <a:solidFill>
                  <a:srgbClr val="434544"/>
                </a:solidFill>
              </a:rPr>
              <a:t>POINT </a:t>
            </a:r>
            <a:r>
              <a:rPr lang="en-US" altLang="ko-KR" sz="2400" b="1" i="1" dirty="0" smtClean="0">
                <a:solidFill>
                  <a:srgbClr val="434544"/>
                </a:solidFill>
              </a:rPr>
              <a:t>PRESENTATION</a:t>
            </a:r>
            <a:endParaRPr lang="en-US" altLang="ko-KR" sz="2400" b="1" i="1" dirty="0">
              <a:solidFill>
                <a:srgbClr val="43454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434544"/>
                </a:solidFill>
              </a:rPr>
              <a:t>Enjoy your stylish business and campus life with BIZCAM</a:t>
            </a:r>
            <a:endParaRPr lang="ko-KR" altLang="en-US" dirty="0">
              <a:solidFill>
                <a:srgbClr val="434544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54147" y="420098"/>
            <a:ext cx="343410" cy="343410"/>
            <a:chOff x="7470945" y="4120730"/>
            <a:chExt cx="508420" cy="508420"/>
          </a:xfrm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adFill flip="none" rotWithShape="1">
              <a:gsLst>
                <a:gs pos="0">
                  <a:srgbClr val="E5E5E5">
                    <a:lumMod val="89000"/>
                    <a:lumOff val="11000"/>
                  </a:srgbClr>
                </a:gs>
                <a:gs pos="100000">
                  <a:srgbClr val="E5E5E5">
                    <a:lumMod val="10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368300" y="935211"/>
            <a:ext cx="11455400" cy="5922789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4372" y="1376101"/>
            <a:ext cx="5249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특정 적 공격 추가</a:t>
            </a: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플레이어는 닿을 시 라운드 재 시작</a:t>
            </a:r>
            <a:endParaRPr lang="en-US" altLang="ko-KR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44372" y="3896605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/>
              <a:t>적 </a:t>
            </a:r>
            <a:r>
              <a:rPr lang="ko-KR" altLang="en-US" sz="3000" dirty="0" smtClean="0"/>
              <a:t>추가 완료  </a:t>
            </a:r>
            <a:endParaRPr lang="en-US" altLang="ko-KR" sz="3000" dirty="0" smtClean="0"/>
          </a:p>
          <a:p>
            <a:pPr marL="285750" indent="-285750">
              <a:buFontTx/>
              <a:buChar char="-"/>
            </a:pPr>
            <a:r>
              <a:rPr lang="ko-KR" altLang="en-US" sz="3000" dirty="0" smtClean="0"/>
              <a:t>정체불명의 보스</a:t>
            </a:r>
            <a:endParaRPr lang="en-US" altLang="ko-KR" sz="3000" dirty="0"/>
          </a:p>
          <a:p>
            <a:pPr marL="285750" indent="-285750">
              <a:buFontTx/>
              <a:buChar char="-"/>
            </a:pPr>
            <a:r>
              <a:rPr lang="ko-KR" altLang="en-US" sz="3000" dirty="0" smtClean="0"/>
              <a:t>구구</a:t>
            </a:r>
            <a:endParaRPr lang="en-US" altLang="ko-KR" sz="3000" dirty="0" smtClean="0"/>
          </a:p>
          <a:p>
            <a:pPr marL="285750" indent="-285750">
              <a:buFontTx/>
              <a:buChar char="-"/>
            </a:pPr>
            <a:r>
              <a:rPr lang="ko-KR" altLang="en-US" sz="3000" dirty="0" err="1" smtClean="0"/>
              <a:t>잠만보</a:t>
            </a:r>
            <a:endParaRPr lang="en-US" altLang="ko-KR" sz="3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066" y="1192073"/>
            <a:ext cx="1377206" cy="1983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48" y="1599796"/>
            <a:ext cx="1873476" cy="1506275"/>
          </a:xfrm>
          <a:prstGeom prst="rect">
            <a:avLst/>
          </a:prstGeom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발표날짜 </a:t>
            </a:r>
            <a:r>
              <a:rPr lang="en-US" altLang="ko-KR" smtClean="0"/>
              <a:t>: 2019-10-23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경성대학교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67" y="3913984"/>
            <a:ext cx="1828800" cy="1828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16" y="3870778"/>
            <a:ext cx="1391747" cy="19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6778</TotalTime>
  <Words>788</Words>
  <Application>Microsoft Office PowerPoint</Application>
  <PresentationFormat>와이드스크린</PresentationFormat>
  <Paragraphs>231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주용</cp:lastModifiedBy>
  <cp:revision>1079</cp:revision>
  <dcterms:created xsi:type="dcterms:W3CDTF">2018-08-02T07:05:36Z</dcterms:created>
  <dcterms:modified xsi:type="dcterms:W3CDTF">2019-10-22T04:58:41Z</dcterms:modified>
</cp:coreProperties>
</file>